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5F857-9D9D-4B61-9E82-D300E419C98B}" type="datetimeFigureOut">
              <a:rPr lang="en-US" smtClean="0"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B82E9-B7E0-47FB-BFFE-A8F702802AE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Really 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Really</a:t>
            </a:r>
            <a:r>
              <a:rPr lang="en-US" dirty="0" smtClean="0">
                <a:solidFill>
                  <a:srgbClr val="00B050"/>
                </a:solidFill>
              </a:rPr>
              <a:t> cheap Snowboard . No bindings!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Really  Really cheap Snowboard . No bindings!.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Really  Really cheap Snowboard . No bindings!.</dc:title>
  <dc:creator>brenangately</dc:creator>
  <cp:lastModifiedBy>brenangately</cp:lastModifiedBy>
  <cp:revision>1</cp:revision>
  <dcterms:created xsi:type="dcterms:W3CDTF">2010-12-03T17:49:27Z</dcterms:created>
  <dcterms:modified xsi:type="dcterms:W3CDTF">2010-12-03T17:57:31Z</dcterms:modified>
</cp:coreProperties>
</file>